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58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CC3300"/>
    <a:srgbClr val="434343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B985C4-B3D7-453B-8A61-A8DB03A8DD35}" v="97" dt="2018-06-08T21:09:55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5" autoAdjust="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126" y="2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61B985C4-B3D7-453B-8A61-A8DB03A8DD35}"/>
    <pc:docChg chg="custSel addSld delSld modSld">
      <pc:chgData name="Steven Wallace" userId="f455ab06884d4394" providerId="LiveId" clId="{61B985C4-B3D7-453B-8A61-A8DB03A8DD35}" dt="2018-06-08T21:09:55.515" v="95" actId="14100"/>
      <pc:docMkLst>
        <pc:docMk/>
      </pc:docMkLst>
      <pc:sldChg chg="addSp delSp add del setBg delDesignElem">
        <pc:chgData name="Steven Wallace" userId="f455ab06884d4394" providerId="LiveId" clId="{61B985C4-B3D7-453B-8A61-A8DB03A8DD35}" dt="2018-06-08T20:07:03.143" v="3"/>
        <pc:sldMkLst>
          <pc:docMk/>
          <pc:sldMk cId="2393779637" sldId="256"/>
        </pc:sldMkLst>
        <pc:spChg chg="add del">
          <ac:chgData name="Steven Wallace" userId="f455ab06884d4394" providerId="LiveId" clId="{61B985C4-B3D7-453B-8A61-A8DB03A8DD35}" dt="2018-06-08T20:07:03.122" v="2"/>
          <ac:spMkLst>
            <pc:docMk/>
            <pc:sldMk cId="2393779637" sldId="256"/>
            <ac:spMk id="39" creationId="{72257994-BD97-4691-8B89-198A6D2BABDC}"/>
          </ac:spMkLst>
        </pc:spChg>
      </pc:sldChg>
      <pc:sldChg chg="modSp">
        <pc:chgData name="Steven Wallace" userId="f455ab06884d4394" providerId="LiveId" clId="{61B985C4-B3D7-453B-8A61-A8DB03A8DD35}" dt="2018-06-08T20:15:58.558" v="73" actId="20577"/>
        <pc:sldMkLst>
          <pc:docMk/>
          <pc:sldMk cId="981655247" sldId="257"/>
        </pc:sldMkLst>
        <pc:spChg chg="mod">
          <ac:chgData name="Steven Wallace" userId="f455ab06884d4394" providerId="LiveId" clId="{61B985C4-B3D7-453B-8A61-A8DB03A8DD35}" dt="2018-06-08T20:15:58.558" v="73" actId="20577"/>
          <ac:spMkLst>
            <pc:docMk/>
            <pc:sldMk cId="981655247" sldId="257"/>
            <ac:spMk id="5" creationId="{A600F06F-F52C-42B1-810A-2F1D68A58F62}"/>
          </ac:spMkLst>
        </pc:spChg>
      </pc:sldChg>
      <pc:sldChg chg="addSp delSp modSp">
        <pc:chgData name="Steven Wallace" userId="f455ab06884d4394" providerId="LiveId" clId="{61B985C4-B3D7-453B-8A61-A8DB03A8DD35}" dt="2018-06-08T20:20:19.758" v="77" actId="20577"/>
        <pc:sldMkLst>
          <pc:docMk/>
          <pc:sldMk cId="3893856719" sldId="258"/>
        </pc:sldMkLst>
        <pc:spChg chg="add del mod">
          <ac:chgData name="Steven Wallace" userId="f455ab06884d4394" providerId="LiveId" clId="{61B985C4-B3D7-453B-8A61-A8DB03A8DD35}" dt="2018-06-08T20:14:01.036" v="36" actId="478"/>
          <ac:spMkLst>
            <pc:docMk/>
            <pc:sldMk cId="3893856719" sldId="258"/>
            <ac:spMk id="2" creationId="{2120DA7F-07E3-4D1A-A199-96701C51470A}"/>
          </ac:spMkLst>
        </pc:spChg>
        <pc:spChg chg="mod">
          <ac:chgData name="Steven Wallace" userId="f455ab06884d4394" providerId="LiveId" clId="{61B985C4-B3D7-453B-8A61-A8DB03A8DD35}" dt="2018-06-08T20:20:19.758" v="77" actId="20577"/>
          <ac:spMkLst>
            <pc:docMk/>
            <pc:sldMk cId="3893856719" sldId="258"/>
            <ac:spMk id="8" creationId="{5FFF179E-3A78-4212-B1A1-B57C9BFF6D7D}"/>
          </ac:spMkLst>
        </pc:spChg>
        <pc:picChg chg="add mod">
          <ac:chgData name="Steven Wallace" userId="f455ab06884d4394" providerId="LiveId" clId="{61B985C4-B3D7-453B-8A61-A8DB03A8DD35}" dt="2018-06-08T20:14:11.640" v="58" actId="1076"/>
          <ac:picMkLst>
            <pc:docMk/>
            <pc:sldMk cId="3893856719" sldId="258"/>
            <ac:picMk id="3" creationId="{1C56DF00-569B-4B67-A0C8-37C6E2E37726}"/>
          </ac:picMkLst>
        </pc:picChg>
      </pc:sldChg>
      <pc:sldChg chg="modTransition">
        <pc:chgData name="Steven Wallace" userId="f455ab06884d4394" providerId="LiveId" clId="{61B985C4-B3D7-453B-8A61-A8DB03A8DD35}" dt="2018-06-08T20:21:19.986" v="82"/>
        <pc:sldMkLst>
          <pc:docMk/>
          <pc:sldMk cId="416131734" sldId="259"/>
        </pc:sldMkLst>
      </pc:sldChg>
      <pc:sldChg chg="modSp">
        <pc:chgData name="Steven Wallace" userId="f455ab06884d4394" providerId="LiveId" clId="{61B985C4-B3D7-453B-8A61-A8DB03A8DD35}" dt="2018-06-08T20:22:02.594" v="83" actId="113"/>
        <pc:sldMkLst>
          <pc:docMk/>
          <pc:sldMk cId="458161895" sldId="260"/>
        </pc:sldMkLst>
        <pc:spChg chg="mod">
          <ac:chgData name="Steven Wallace" userId="f455ab06884d4394" providerId="LiveId" clId="{61B985C4-B3D7-453B-8A61-A8DB03A8DD35}" dt="2018-06-08T20:22:02.594" v="83" actId="113"/>
          <ac:spMkLst>
            <pc:docMk/>
            <pc:sldMk cId="458161895" sldId="260"/>
            <ac:spMk id="3" creationId="{B74B3C9A-94C9-447A-B974-4459907D0845}"/>
          </ac:spMkLst>
        </pc:spChg>
      </pc:sldChg>
      <pc:sldChg chg="modSp">
        <pc:chgData name="Steven Wallace" userId="f455ab06884d4394" providerId="LiveId" clId="{61B985C4-B3D7-453B-8A61-A8DB03A8DD35}" dt="2018-06-08T20:22:07.160" v="84" actId="113"/>
        <pc:sldMkLst>
          <pc:docMk/>
          <pc:sldMk cId="267505064" sldId="262"/>
        </pc:sldMkLst>
        <pc:spChg chg="mod">
          <ac:chgData name="Steven Wallace" userId="f455ab06884d4394" providerId="LiveId" clId="{61B985C4-B3D7-453B-8A61-A8DB03A8DD35}" dt="2018-06-08T20:22:07.160" v="84" actId="113"/>
          <ac:spMkLst>
            <pc:docMk/>
            <pc:sldMk cId="267505064" sldId="262"/>
            <ac:spMk id="3" creationId="{B74B3C9A-94C9-447A-B974-4459907D0845}"/>
          </ac:spMkLst>
        </pc:spChg>
      </pc:sldChg>
      <pc:sldChg chg="modSp">
        <pc:chgData name="Steven Wallace" userId="f455ab06884d4394" providerId="LiveId" clId="{61B985C4-B3D7-453B-8A61-A8DB03A8DD35}" dt="2018-06-08T20:58:21.048" v="93" actId="20577"/>
        <pc:sldMkLst>
          <pc:docMk/>
          <pc:sldMk cId="1875401119" sldId="263"/>
        </pc:sldMkLst>
        <pc:spChg chg="mod">
          <ac:chgData name="Steven Wallace" userId="f455ab06884d4394" providerId="LiveId" clId="{61B985C4-B3D7-453B-8A61-A8DB03A8DD35}" dt="2018-06-08T20:22:12.835" v="85" actId="113"/>
          <ac:spMkLst>
            <pc:docMk/>
            <pc:sldMk cId="1875401119" sldId="263"/>
            <ac:spMk id="3" creationId="{B74B3C9A-94C9-447A-B974-4459907D0845}"/>
          </ac:spMkLst>
        </pc:spChg>
        <pc:spChg chg="mod">
          <ac:chgData name="Steven Wallace" userId="f455ab06884d4394" providerId="LiveId" clId="{61B985C4-B3D7-453B-8A61-A8DB03A8DD35}" dt="2018-06-08T20:58:21.048" v="93" actId="20577"/>
          <ac:spMkLst>
            <pc:docMk/>
            <pc:sldMk cId="1875401119" sldId="263"/>
            <ac:spMk id="4" creationId="{28488A01-48A0-4A52-B5E8-C2CB632BF284}"/>
          </ac:spMkLst>
        </pc:spChg>
      </pc:sldChg>
      <pc:sldChg chg="modSp">
        <pc:chgData name="Steven Wallace" userId="f455ab06884d4394" providerId="LiveId" clId="{61B985C4-B3D7-453B-8A61-A8DB03A8DD35}" dt="2018-06-08T21:09:55.515" v="95" actId="14100"/>
        <pc:sldMkLst>
          <pc:docMk/>
          <pc:sldMk cId="1547199628" sldId="264"/>
        </pc:sldMkLst>
        <pc:spChg chg="mod">
          <ac:chgData name="Steven Wallace" userId="f455ab06884d4394" providerId="LiveId" clId="{61B985C4-B3D7-453B-8A61-A8DB03A8DD35}" dt="2018-06-08T20:22:17.949" v="86" actId="113"/>
          <ac:spMkLst>
            <pc:docMk/>
            <pc:sldMk cId="1547199628" sldId="264"/>
            <ac:spMk id="3" creationId="{B74B3C9A-94C9-447A-B974-4459907D0845}"/>
          </ac:spMkLst>
        </pc:spChg>
        <pc:spChg chg="mod">
          <ac:chgData name="Steven Wallace" userId="f455ab06884d4394" providerId="LiveId" clId="{61B985C4-B3D7-453B-8A61-A8DB03A8DD35}" dt="2018-06-08T20:10:04.213" v="6" actId="20577"/>
          <ac:spMkLst>
            <pc:docMk/>
            <pc:sldMk cId="1547199628" sldId="264"/>
            <ac:spMk id="4" creationId="{28488A01-48A0-4A52-B5E8-C2CB632BF284}"/>
          </ac:spMkLst>
        </pc:spChg>
        <pc:picChg chg="mod">
          <ac:chgData name="Steven Wallace" userId="f455ab06884d4394" providerId="LiveId" clId="{61B985C4-B3D7-453B-8A61-A8DB03A8DD35}" dt="2018-06-08T21:09:55.515" v="95" actId="14100"/>
          <ac:picMkLst>
            <pc:docMk/>
            <pc:sldMk cId="1547199628" sldId="264"/>
            <ac:picMk id="5" creationId="{043F7CBA-8760-4B05-94FB-CB713126997D}"/>
          </ac:picMkLst>
        </pc:picChg>
      </pc:sldChg>
    </pc:docChg>
  </pc:docChgLst>
  <pc:docChgLst>
    <pc:chgData name="Steven Wallace" userId="f455ab06884d4394" providerId="LiveId" clId="{5DF9E315-5D50-457A-B0BC-FE57119D2D96}"/>
    <pc:docChg chg="undo redo custSel addSld delSld modSld sldOrd modMainMaster">
      <pc:chgData name="Steven Wallace" userId="f455ab06884d4394" providerId="LiveId" clId="{5DF9E315-5D50-457A-B0BC-FE57119D2D96}" dt="2018-04-26T19:13:04.385" v="1697"/>
      <pc:docMkLst>
        <pc:docMk/>
      </pc:docMkLst>
      <pc:sldChg chg="addSp delSp modSp modTransition modAnim">
        <pc:chgData name="Steven Wallace" userId="f455ab06884d4394" providerId="LiveId" clId="{5DF9E315-5D50-457A-B0BC-FE57119D2D96}" dt="2018-04-26T19:10:49.534" v="1694"/>
        <pc:sldMkLst>
          <pc:docMk/>
          <pc:sldMk cId="3893856719" sldId="258"/>
        </pc:sldMkLst>
        <pc:spChg chg="add del mod">
          <ac:chgData name="Steven Wallace" userId="f455ab06884d4394" providerId="LiveId" clId="{5DF9E315-5D50-457A-B0BC-FE57119D2D96}" dt="2018-04-25T18:19:46.016" v="75" actId="478"/>
          <ac:spMkLst>
            <pc:docMk/>
            <pc:sldMk cId="3893856719" sldId="258"/>
            <ac:spMk id="2" creationId="{09B7CCDD-6D48-4D55-AA07-C1CF2CA64F4F}"/>
          </ac:spMkLst>
        </pc:spChg>
        <pc:spChg chg="del">
          <ac:chgData name="Steven Wallace" userId="f455ab06884d4394" providerId="LiveId" clId="{5DF9E315-5D50-457A-B0BC-FE57119D2D96}" dt="2018-04-25T18:12:09.439" v="0" actId="478"/>
          <ac:spMkLst>
            <pc:docMk/>
            <pc:sldMk cId="3893856719" sldId="258"/>
            <ac:spMk id="3" creationId="{00000000-0000-0000-0000-000000000000}"/>
          </ac:spMkLst>
        </pc:spChg>
        <pc:spChg chg="del">
          <ac:chgData name="Steven Wallace" userId="f455ab06884d4394" providerId="LiveId" clId="{5DF9E315-5D50-457A-B0BC-FE57119D2D96}" dt="2018-04-25T18:12:12.256" v="1" actId="478"/>
          <ac:spMkLst>
            <pc:docMk/>
            <pc:sldMk cId="3893856719" sldId="258"/>
            <ac:spMk id="5" creationId="{00000000-0000-0000-0000-000000000000}"/>
          </ac:spMkLst>
        </pc:spChg>
        <pc:spChg chg="add del mod">
          <ac:chgData name="Steven Wallace" userId="f455ab06884d4394" providerId="LiveId" clId="{5DF9E315-5D50-457A-B0BC-FE57119D2D96}" dt="2018-04-25T18:23:20.322" v="104" actId="478"/>
          <ac:spMkLst>
            <pc:docMk/>
            <pc:sldMk cId="3893856719" sldId="258"/>
            <ac:spMk id="6" creationId="{15F9851F-6C74-4D7F-BD16-BCFE73EBFC2A}"/>
          </ac:spMkLst>
        </pc:spChg>
        <pc:spChg chg="add mod">
          <ac:chgData name="Steven Wallace" userId="f455ab06884d4394" providerId="LiveId" clId="{5DF9E315-5D50-457A-B0BC-FE57119D2D96}" dt="2018-04-26T19:09:22.668" v="1680" actId="20577"/>
          <ac:spMkLst>
            <pc:docMk/>
            <pc:sldMk cId="3893856719" sldId="258"/>
            <ac:spMk id="8" creationId="{5FFF179E-3A78-4212-B1A1-B57C9BFF6D7D}"/>
          </ac:spMkLst>
        </pc:spChg>
        <pc:picChg chg="add mod">
          <ac:chgData name="Steven Wallace" userId="f455ab06884d4394" providerId="LiveId" clId="{5DF9E315-5D50-457A-B0BC-FE57119D2D96}" dt="2018-04-25T18:20:01.816" v="78" actId="14100"/>
          <ac:picMkLst>
            <pc:docMk/>
            <pc:sldMk cId="3893856719" sldId="258"/>
            <ac:picMk id="4" creationId="{FC18F68C-5A82-4FC0-B9D9-EE5902E5784E}"/>
          </ac:picMkLst>
        </pc:picChg>
        <pc:picChg chg="add mod">
          <ac:chgData name="Steven Wallace" userId="f455ab06884d4394" providerId="LiveId" clId="{5DF9E315-5D50-457A-B0BC-FE57119D2D96}" dt="2018-04-25T22:32:57.482" v="1644" actId="14100"/>
          <ac:picMkLst>
            <pc:docMk/>
            <pc:sldMk cId="3893856719" sldId="258"/>
            <ac:picMk id="7" creationId="{EA10EB75-B464-45BB-B692-C864246BCEF7}"/>
          </ac:picMkLst>
        </pc:picChg>
      </pc:sldChg>
      <pc:sldChg chg="addSp delSp modSp add modTransition modAnim">
        <pc:chgData name="Steven Wallace" userId="f455ab06884d4394" providerId="LiveId" clId="{5DF9E315-5D50-457A-B0BC-FE57119D2D96}" dt="2018-04-26T19:13:04.385" v="1697"/>
        <pc:sldMkLst>
          <pc:docMk/>
          <pc:sldMk cId="416131734" sldId="259"/>
        </pc:sldMkLst>
        <pc:spChg chg="del">
          <ac:chgData name="Steven Wallace" userId="f455ab06884d4394" providerId="LiveId" clId="{5DF9E315-5D50-457A-B0BC-FE57119D2D96}" dt="2018-04-25T18:32:49.349" v="181" actId="14861"/>
          <ac:spMkLst>
            <pc:docMk/>
            <pc:sldMk cId="416131734" sldId="259"/>
            <ac:spMk id="2" creationId="{E8515E01-E038-4E95-899A-07AB96E7AF1F}"/>
          </ac:spMkLst>
        </pc:spChg>
        <pc:spChg chg="add mod">
          <ac:chgData name="Steven Wallace" userId="f455ab06884d4394" providerId="LiveId" clId="{5DF9E315-5D50-457A-B0BC-FE57119D2D96}" dt="2018-04-25T18:33:41.306" v="233" actId="20577"/>
          <ac:spMkLst>
            <pc:docMk/>
            <pc:sldMk cId="416131734" sldId="259"/>
            <ac:spMk id="3" creationId="{08E95075-3F07-4C57-ACE2-8DE7F0F495EC}"/>
          </ac:spMkLst>
        </pc:spChg>
      </pc:sldChg>
      <pc:sldChg chg="addSp delSp modSp add modTransition modAnim">
        <pc:chgData name="Steven Wallace" userId="f455ab06884d4394" providerId="LiveId" clId="{5DF9E315-5D50-457A-B0BC-FE57119D2D96}" dt="2018-04-25T22:39:49.959" v="1664"/>
        <pc:sldMkLst>
          <pc:docMk/>
          <pc:sldMk cId="458161895" sldId="260"/>
        </pc:sldMkLst>
        <pc:spChg chg="del">
          <ac:chgData name="Steven Wallace" userId="f455ab06884d4394" providerId="LiveId" clId="{5DF9E315-5D50-457A-B0BC-FE57119D2D96}" dt="2018-04-25T18:36:08.351" v="243" actId="14861"/>
          <ac:spMkLst>
            <pc:docMk/>
            <pc:sldMk cId="458161895" sldId="260"/>
            <ac:spMk id="2" creationId="{8598078C-887A-4644-B287-C409E60C1DF5}"/>
          </ac:spMkLst>
        </pc:spChg>
        <pc:spChg chg="add mod">
          <ac:chgData name="Steven Wallace" userId="f455ab06884d4394" providerId="LiveId" clId="{5DF9E315-5D50-457A-B0BC-FE57119D2D96}" dt="2018-04-25T19:11:45.086" v="634" actId="14838"/>
          <ac:spMkLst>
            <pc:docMk/>
            <pc:sldMk cId="458161895" sldId="260"/>
            <ac:spMk id="3" creationId="{B74B3C9A-94C9-447A-B974-4459907D0845}"/>
          </ac:spMkLst>
        </pc:spChg>
        <pc:spChg chg="add mod">
          <ac:chgData name="Steven Wallace" userId="f455ab06884d4394" providerId="LiveId" clId="{5DF9E315-5D50-457A-B0BC-FE57119D2D96}" dt="2018-04-25T18:40:33.986" v="350" actId="20577"/>
          <ac:spMkLst>
            <pc:docMk/>
            <pc:sldMk cId="458161895" sldId="260"/>
            <ac:spMk id="4" creationId="{28488A01-48A0-4A52-B5E8-C2CB632BF284}"/>
          </ac:spMkLst>
        </pc:spChg>
        <pc:picChg chg="add del mod">
          <ac:chgData name="Steven Wallace" userId="f455ab06884d4394" providerId="LiveId" clId="{5DF9E315-5D50-457A-B0BC-FE57119D2D96}" dt="2018-04-25T20:53:53.822" v="659"/>
          <ac:picMkLst>
            <pc:docMk/>
            <pc:sldMk cId="458161895" sldId="260"/>
            <ac:picMk id="5" creationId="{59E3E995-FF03-48CC-A63F-4BA9EC57F604}"/>
          </ac:picMkLst>
        </pc:picChg>
        <pc:picChg chg="add mod ord">
          <ac:chgData name="Steven Wallace" userId="f455ab06884d4394" providerId="LiveId" clId="{5DF9E315-5D50-457A-B0BC-FE57119D2D96}" dt="2018-04-25T22:27:55.492" v="1223"/>
          <ac:picMkLst>
            <pc:docMk/>
            <pc:sldMk cId="458161895" sldId="260"/>
            <ac:picMk id="6" creationId="{B465A89E-8C9C-4BA2-8B5F-346A3EC4DA49}"/>
          </ac:picMkLst>
        </pc:picChg>
      </pc:sldChg>
      <pc:sldChg chg="addSp delSp modSp add modTransition">
        <pc:chgData name="Steven Wallace" userId="f455ab06884d4394" providerId="LiveId" clId="{5DF9E315-5D50-457A-B0BC-FE57119D2D96}" dt="2018-04-25T20:56:02.333" v="681"/>
        <pc:sldMkLst>
          <pc:docMk/>
          <pc:sldMk cId="267505064" sldId="262"/>
        </pc:sldMkLst>
        <pc:spChg chg="mod">
          <ac:chgData name="Steven Wallace" userId="f455ab06884d4394" providerId="LiveId" clId="{5DF9E315-5D50-457A-B0BC-FE57119D2D96}" dt="2018-04-25T20:55:33.719" v="677"/>
          <ac:spMkLst>
            <pc:docMk/>
            <pc:sldMk cId="267505064" sldId="262"/>
            <ac:spMk id="3" creationId="{B74B3C9A-94C9-447A-B974-4459907D0845}"/>
          </ac:spMkLst>
        </pc:spChg>
        <pc:spChg chg="mod">
          <ac:chgData name="Steven Wallace" userId="f455ab06884d4394" providerId="LiveId" clId="{5DF9E315-5D50-457A-B0BC-FE57119D2D96}" dt="2018-04-25T18:51:29.786" v="460" actId="20577"/>
          <ac:spMkLst>
            <pc:docMk/>
            <pc:sldMk cId="267505064" sldId="262"/>
            <ac:spMk id="4" creationId="{28488A01-48A0-4A52-B5E8-C2CB632BF284}"/>
          </ac:spMkLst>
        </pc:spChg>
        <pc:spChg chg="add del mod">
          <ac:chgData name="Steven Wallace" userId="f455ab06884d4394" providerId="LiveId" clId="{5DF9E315-5D50-457A-B0BC-FE57119D2D96}" dt="2018-04-25T18:56:43.178" v="464" actId="478"/>
          <ac:spMkLst>
            <pc:docMk/>
            <pc:sldMk cId="267505064" sldId="262"/>
            <ac:spMk id="6" creationId="{8BF00826-6E05-4D9D-9B9F-B498C94BF0EA}"/>
          </ac:spMkLst>
        </pc:spChg>
        <pc:picChg chg="add del mod">
          <ac:chgData name="Steven Wallace" userId="f455ab06884d4394" providerId="LiveId" clId="{5DF9E315-5D50-457A-B0BC-FE57119D2D96}" dt="2018-04-25T20:54:14.912" v="664"/>
          <ac:picMkLst>
            <pc:docMk/>
            <pc:sldMk cId="267505064" sldId="262"/>
            <ac:picMk id="2" creationId="{7D052BAC-2056-4F61-89C6-37997EEE9701}"/>
          </ac:picMkLst>
        </pc:picChg>
        <pc:picChg chg="add mod ord">
          <ac:chgData name="Steven Wallace" userId="f455ab06884d4394" providerId="LiveId" clId="{5DF9E315-5D50-457A-B0BC-FE57119D2D96}" dt="2018-04-25T19:05:22.561" v="524" actId="1076"/>
          <ac:picMkLst>
            <pc:docMk/>
            <pc:sldMk cId="267505064" sldId="262"/>
            <ac:picMk id="5" creationId="{59D4F0A1-1875-462C-9845-F9DB43937BE5}"/>
          </ac:picMkLst>
        </pc:picChg>
      </pc:sldChg>
      <pc:sldChg chg="addSp delSp modSp add">
        <pc:chgData name="Steven Wallace" userId="f455ab06884d4394" providerId="LiveId" clId="{5DF9E315-5D50-457A-B0BC-FE57119D2D96}" dt="2018-04-25T22:23:37.424" v="1208" actId="207"/>
        <pc:sldMkLst>
          <pc:docMk/>
          <pc:sldMk cId="1875401119" sldId="263"/>
        </pc:sldMkLst>
        <pc:spChg chg="mod">
          <ac:chgData name="Steven Wallace" userId="f455ab06884d4394" providerId="LiveId" clId="{5DF9E315-5D50-457A-B0BC-FE57119D2D96}" dt="2018-04-25T22:23:37.424" v="1208" actId="207"/>
          <ac:spMkLst>
            <pc:docMk/>
            <pc:sldMk cId="1875401119" sldId="263"/>
            <ac:spMk id="3" creationId="{B74B3C9A-94C9-447A-B974-4459907D0845}"/>
          </ac:spMkLst>
        </pc:spChg>
        <pc:spChg chg="mod">
          <ac:chgData name="Steven Wallace" userId="f455ab06884d4394" providerId="LiveId" clId="{5DF9E315-5D50-457A-B0BC-FE57119D2D96}" dt="2018-04-25T21:45:54.034" v="826" actId="20577"/>
          <ac:spMkLst>
            <pc:docMk/>
            <pc:sldMk cId="1875401119" sldId="263"/>
            <ac:spMk id="4" creationId="{28488A01-48A0-4A52-B5E8-C2CB632BF284}"/>
          </ac:spMkLst>
        </pc:spChg>
        <pc:spChg chg="add del mod">
          <ac:chgData name="Steven Wallace" userId="f455ab06884d4394" providerId="LiveId" clId="{5DF9E315-5D50-457A-B0BC-FE57119D2D96}" dt="2018-04-25T21:40:34.082" v="709" actId="478"/>
          <ac:spMkLst>
            <pc:docMk/>
            <pc:sldMk cId="1875401119" sldId="263"/>
            <ac:spMk id="7" creationId="{2100DAB2-BF86-4E01-A8C2-35AFB1B80D2C}"/>
          </ac:spMkLst>
        </pc:spChg>
        <pc:picChg chg="del ord">
          <ac:chgData name="Steven Wallace" userId="f455ab06884d4394" providerId="LiveId" clId="{5DF9E315-5D50-457A-B0BC-FE57119D2D96}" dt="2018-04-25T21:41:30.705" v="720" actId="478"/>
          <ac:picMkLst>
            <pc:docMk/>
            <pc:sldMk cId="1875401119" sldId="263"/>
            <ac:picMk id="5" creationId="{59D4F0A1-1875-462C-9845-F9DB43937BE5}"/>
          </ac:picMkLst>
        </pc:picChg>
        <pc:picChg chg="add mod ord modCrop">
          <ac:chgData name="Steven Wallace" userId="f455ab06884d4394" providerId="LiveId" clId="{5DF9E315-5D50-457A-B0BC-FE57119D2D96}" dt="2018-04-25T22:23:11.038" v="1207" actId="207"/>
          <ac:picMkLst>
            <pc:docMk/>
            <pc:sldMk cId="1875401119" sldId="263"/>
            <ac:picMk id="6" creationId="{93DDF583-8E03-4C11-AC8F-25ED9DA28AAF}"/>
          </ac:picMkLst>
        </pc:picChg>
      </pc:sldChg>
      <pc:sldChg chg="addSp delSp modSp add">
        <pc:chgData name="Steven Wallace" userId="f455ab06884d4394" providerId="LiveId" clId="{5DF9E315-5D50-457A-B0BC-FE57119D2D96}" dt="2018-04-25T22:16:29.351" v="1199" actId="207"/>
        <pc:sldMkLst>
          <pc:docMk/>
          <pc:sldMk cId="1547199628" sldId="264"/>
        </pc:sldMkLst>
        <pc:spChg chg="mod">
          <ac:chgData name="Steven Wallace" userId="f455ab06884d4394" providerId="LiveId" clId="{5DF9E315-5D50-457A-B0BC-FE57119D2D96}" dt="2018-04-25T22:16:29.351" v="1199" actId="207"/>
          <ac:spMkLst>
            <pc:docMk/>
            <pc:sldMk cId="1547199628" sldId="264"/>
            <ac:spMk id="3" creationId="{B74B3C9A-94C9-447A-B974-4459907D0845}"/>
          </ac:spMkLst>
        </pc:spChg>
        <pc:spChg chg="mod">
          <ac:chgData name="Steven Wallace" userId="f455ab06884d4394" providerId="LiveId" clId="{5DF9E315-5D50-457A-B0BC-FE57119D2D96}" dt="2018-04-25T21:52:11.322" v="935" actId="20577"/>
          <ac:spMkLst>
            <pc:docMk/>
            <pc:sldMk cId="1547199628" sldId="264"/>
            <ac:spMk id="4" creationId="{28488A01-48A0-4A52-B5E8-C2CB632BF284}"/>
          </ac:spMkLst>
        </pc:spChg>
        <pc:spChg chg="add del mod">
          <ac:chgData name="Steven Wallace" userId="f455ab06884d4394" providerId="LiveId" clId="{5DF9E315-5D50-457A-B0BC-FE57119D2D96}" dt="2018-04-25T21:50:18.746" v="850" actId="478"/>
          <ac:spMkLst>
            <pc:docMk/>
            <pc:sldMk cId="1547199628" sldId="264"/>
            <ac:spMk id="7" creationId="{D658EBCE-F9FC-4A8E-997D-F6DE6F7EDD4A}"/>
          </ac:spMkLst>
        </pc:spChg>
        <pc:picChg chg="add mod ord">
          <ac:chgData name="Steven Wallace" userId="f455ab06884d4394" providerId="LiveId" clId="{5DF9E315-5D50-457A-B0BC-FE57119D2D96}" dt="2018-04-25T21:52:49.378" v="937" actId="1076"/>
          <ac:picMkLst>
            <pc:docMk/>
            <pc:sldMk cId="1547199628" sldId="264"/>
            <ac:picMk id="5" creationId="{043F7CBA-8760-4B05-94FB-CB713126997D}"/>
          </ac:picMkLst>
        </pc:picChg>
        <pc:picChg chg="add del">
          <ac:chgData name="Steven Wallace" userId="f455ab06884d4394" providerId="LiveId" clId="{5DF9E315-5D50-457A-B0BC-FE57119D2D96}" dt="2018-04-25T21:50:59.474" v="860" actId="478"/>
          <ac:picMkLst>
            <pc:docMk/>
            <pc:sldMk cId="1547199628" sldId="264"/>
            <ac:picMk id="6" creationId="{93DDF583-8E03-4C11-AC8F-25ED9DA28AAF}"/>
          </ac:picMkLst>
        </pc:picChg>
      </pc:sldChg>
      <pc:sldChg chg="addSp delSp modSp add modTransition modAnim">
        <pc:chgData name="Steven Wallace" userId="f455ab06884d4394" providerId="LiveId" clId="{5DF9E315-5D50-457A-B0BC-FE57119D2D96}" dt="2018-04-25T22:35:49.446" v="1651"/>
        <pc:sldMkLst>
          <pc:docMk/>
          <pc:sldMk cId="1968243984" sldId="265"/>
        </pc:sldMkLst>
        <pc:spChg chg="del">
          <ac:chgData name="Steven Wallace" userId="f455ab06884d4394" providerId="LiveId" clId="{5DF9E315-5D50-457A-B0BC-FE57119D2D96}" dt="2018-04-25T22:07:17.106" v="998"/>
          <ac:spMkLst>
            <pc:docMk/>
            <pc:sldMk cId="1968243984" sldId="265"/>
            <ac:spMk id="2" creationId="{1C3E323A-C3AD-44F5-96B8-DC21EABF2997}"/>
          </ac:spMkLst>
        </pc:spChg>
        <pc:spChg chg="add mod">
          <ac:chgData name="Steven Wallace" userId="f455ab06884d4394" providerId="LiveId" clId="{5DF9E315-5D50-457A-B0BC-FE57119D2D96}" dt="2018-04-25T22:11:09.893" v="1029" actId="14100"/>
          <ac:spMkLst>
            <pc:docMk/>
            <pc:sldMk cId="1968243984" sldId="265"/>
            <ac:spMk id="3" creationId="{15E2D932-3FF6-49EF-834B-36187FAAB4BD}"/>
          </ac:spMkLst>
        </pc:spChg>
        <pc:spChg chg="add mod">
          <ac:chgData name="Steven Wallace" userId="f455ab06884d4394" providerId="LiveId" clId="{5DF9E315-5D50-457A-B0BC-FE57119D2D96}" dt="2018-04-25T22:34:05.510" v="1646" actId="403"/>
          <ac:spMkLst>
            <pc:docMk/>
            <pc:sldMk cId="1968243984" sldId="265"/>
            <ac:spMk id="4" creationId="{1256254B-6B28-4D7C-85D5-8AEC33691F29}"/>
          </ac:spMkLst>
        </pc:spChg>
      </pc:sldChg>
      <pc:sldChg chg="modSp add ord modTransition modAnim">
        <pc:chgData name="Steven Wallace" userId="f455ab06884d4394" providerId="LiveId" clId="{5DF9E315-5D50-457A-B0BC-FE57119D2D96}" dt="2018-04-26T19:09:30.710" v="1682" actId="20577"/>
        <pc:sldMkLst>
          <pc:docMk/>
          <pc:sldMk cId="2484550660" sldId="266"/>
        </pc:sldMkLst>
        <pc:spChg chg="mod">
          <ac:chgData name="Steven Wallace" userId="f455ab06884d4394" providerId="LiveId" clId="{5DF9E315-5D50-457A-B0BC-FE57119D2D96}" dt="2018-04-26T19:09:30.710" v="1682" actId="20577"/>
          <ac:spMkLst>
            <pc:docMk/>
            <pc:sldMk cId="2484550660" sldId="266"/>
            <ac:spMk id="8" creationId="{5FFF179E-3A78-4212-B1A1-B57C9BFF6D7D}"/>
          </ac:spMkLst>
        </pc:spChg>
      </pc:sldChg>
      <pc:sldMasterChg chg="modSp delSldLayout modSldLayout">
        <pc:chgData name="Steven Wallace" userId="f455ab06884d4394" providerId="LiveId" clId="{5DF9E315-5D50-457A-B0BC-FE57119D2D96}" dt="2018-04-25T18:33:04.606" v="182" actId="14100"/>
        <pc:sldMasterMkLst>
          <pc:docMk/>
          <pc:sldMasterMk cId="2557711237" sldId="2147483648"/>
        </pc:sldMasterMkLst>
        <pc:spChg chg="mod">
          <ac:chgData name="Steven Wallace" userId="f455ab06884d4394" providerId="LiveId" clId="{5DF9E315-5D50-457A-B0BC-FE57119D2D96}" dt="2018-04-25T18:31:02.857" v="172" actId="2711"/>
          <ac:spMkLst>
            <pc:docMk/>
            <pc:sldMasterMk cId="2557711237" sldId="2147483648"/>
            <ac:spMk id="2" creationId="{00000000-0000-0000-0000-000000000000}"/>
          </ac:spMkLst>
        </pc:spChg>
        <pc:spChg chg="mod">
          <ac:chgData name="Steven Wallace" userId="f455ab06884d4394" providerId="LiveId" clId="{5DF9E315-5D50-457A-B0BC-FE57119D2D96}" dt="2018-04-25T18:31:32.581" v="174" actId="120"/>
          <ac:spMkLst>
            <pc:docMk/>
            <pc:sldMasterMk cId="2557711237" sldId="2147483648"/>
            <ac:spMk id="3" creationId="{00000000-0000-0000-0000-000000000000}"/>
          </ac:spMkLst>
        </pc:spChg>
        <pc:sldLayoutChg chg="modSp">
          <pc:chgData name="Steven Wallace" userId="f455ab06884d4394" providerId="LiveId" clId="{5DF9E315-5D50-457A-B0BC-FE57119D2D96}" dt="2018-04-25T18:31:50.792" v="176" actId="14100"/>
          <pc:sldLayoutMkLst>
            <pc:docMk/>
            <pc:sldMasterMk cId="2557711237" sldId="2147483648"/>
            <pc:sldLayoutMk cId="4063350974" sldId="2147483650"/>
          </pc:sldLayoutMkLst>
          <pc:spChg chg="mod">
            <ac:chgData name="Steven Wallace" userId="f455ab06884d4394" providerId="LiveId" clId="{5DF9E315-5D50-457A-B0BC-FE57119D2D96}" dt="2018-04-25T18:31:46.606" v="175" actId="14100"/>
            <ac:spMkLst>
              <pc:docMk/>
              <pc:sldMasterMk cId="2557711237" sldId="2147483648"/>
              <pc:sldLayoutMk cId="4063350974" sldId="2147483650"/>
              <ac:spMk id="8" creationId="{00000000-0000-0000-0000-000000000000}"/>
            </ac:spMkLst>
          </pc:spChg>
          <pc:spChg chg="mod">
            <ac:chgData name="Steven Wallace" userId="f455ab06884d4394" providerId="LiveId" clId="{5DF9E315-5D50-457A-B0BC-FE57119D2D96}" dt="2018-04-25T18:31:50.792" v="176" actId="14100"/>
            <ac:spMkLst>
              <pc:docMk/>
              <pc:sldMasterMk cId="2557711237" sldId="2147483648"/>
              <pc:sldLayoutMk cId="4063350974" sldId="2147483650"/>
              <ac:spMk id="10" creationId="{00000000-0000-0000-0000-000000000000}"/>
            </ac:spMkLst>
          </pc:spChg>
        </pc:sldLayoutChg>
        <pc:sldLayoutChg chg="addSp delSp modSp">
          <pc:chgData name="Steven Wallace" userId="f455ab06884d4394" providerId="LiveId" clId="{5DF9E315-5D50-457A-B0BC-FE57119D2D96}" dt="2018-04-25T18:30:22.152" v="169" actId="14100"/>
          <pc:sldLayoutMkLst>
            <pc:docMk/>
            <pc:sldMasterMk cId="2557711237" sldId="2147483648"/>
            <pc:sldLayoutMk cId="3343601306" sldId="2147483655"/>
          </pc:sldLayoutMkLst>
          <pc:spChg chg="mod">
            <ac:chgData name="Steven Wallace" userId="f455ab06884d4394" providerId="LiveId" clId="{5DF9E315-5D50-457A-B0BC-FE57119D2D96}" dt="2018-04-25T18:30:22.152" v="169" actId="14100"/>
            <ac:spMkLst>
              <pc:docMk/>
              <pc:sldMasterMk cId="2557711237" sldId="2147483648"/>
              <pc:sldLayoutMk cId="3343601306" sldId="2147483655"/>
              <ac:spMk id="5" creationId="{00000000-0000-0000-0000-000000000000}"/>
            </ac:spMkLst>
          </pc:spChg>
          <pc:spChg chg="del">
            <ac:chgData name="Steven Wallace" userId="f455ab06884d4394" providerId="LiveId" clId="{5DF9E315-5D50-457A-B0BC-FE57119D2D96}" dt="2018-04-25T18:28:33.722" v="158" actId="478"/>
            <ac:spMkLst>
              <pc:docMk/>
              <pc:sldMasterMk cId="2557711237" sldId="2147483648"/>
              <pc:sldLayoutMk cId="3343601306" sldId="2147483655"/>
              <ac:spMk id="6" creationId="{00000000-0000-0000-0000-000000000000}"/>
            </ac:spMkLst>
          </pc:spChg>
          <pc:picChg chg="add mod">
            <ac:chgData name="Steven Wallace" userId="f455ab06884d4394" providerId="LiveId" clId="{5DF9E315-5D50-457A-B0BC-FE57119D2D96}" dt="2018-04-25T18:28:51.282" v="161" actId="1076"/>
            <ac:picMkLst>
              <pc:docMk/>
              <pc:sldMasterMk cId="2557711237" sldId="2147483648"/>
              <pc:sldLayoutMk cId="3343601306" sldId="2147483655"/>
              <ac:picMk id="2" creationId="{76CBE6D4-01E1-4E60-90DE-4029D6F2977C}"/>
            </ac:picMkLst>
          </pc:picChg>
          <pc:picChg chg="add mod">
            <ac:chgData name="Steven Wallace" userId="f455ab06884d4394" providerId="LiveId" clId="{5DF9E315-5D50-457A-B0BC-FE57119D2D96}" dt="2018-04-25T18:29:56.935" v="168" actId="14100"/>
            <ac:picMkLst>
              <pc:docMk/>
              <pc:sldMasterMk cId="2557711237" sldId="2147483648"/>
              <pc:sldLayoutMk cId="3343601306" sldId="2147483655"/>
              <ac:picMk id="3" creationId="{27CDEB49-7EBD-4E7E-90C5-BC91B2EEAD30}"/>
            </ac:picMkLst>
          </pc:picChg>
        </pc:sldLayoutChg>
        <pc:sldLayoutChg chg="modSp">
          <pc:chgData name="Steven Wallace" userId="f455ab06884d4394" providerId="LiveId" clId="{5DF9E315-5D50-457A-B0BC-FE57119D2D96}" dt="2018-04-25T18:33:04.606" v="182" actId="14100"/>
          <pc:sldLayoutMkLst>
            <pc:docMk/>
            <pc:sldMasterMk cId="2557711237" sldId="2147483648"/>
            <pc:sldLayoutMk cId="3822514673" sldId="2147483657"/>
          </pc:sldLayoutMkLst>
          <pc:spChg chg="mod">
            <ac:chgData name="Steven Wallace" userId="f455ab06884d4394" providerId="LiveId" clId="{5DF9E315-5D50-457A-B0BC-FE57119D2D96}" dt="2018-04-25T18:33:04.606" v="182" actId="14100"/>
            <ac:spMkLst>
              <pc:docMk/>
              <pc:sldMasterMk cId="2557711237" sldId="2147483648"/>
              <pc:sldLayoutMk cId="3822514673" sldId="2147483657"/>
              <ac:spMk id="8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07422" y="4075839"/>
            <a:ext cx="3702249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5944" y="984170"/>
            <a:ext cx="5804905" cy="3034974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100D-4BD9-4C3E-8707-0C1A886E23D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86A9-277A-4534-BCD3-9FC5230A5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4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100D-4BD9-4C3E-8707-0C1A886E23D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86A9-277A-4534-BCD3-9FC5230A5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91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100D-4BD9-4C3E-8707-0C1A886E23D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86A9-277A-4534-BCD3-9FC5230A5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43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100D-4BD9-4C3E-8707-0C1A886E23D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86A9-277A-4534-BCD3-9FC5230A5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3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100D-4BD9-4C3E-8707-0C1A886E23D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86A9-277A-4534-BCD3-9FC5230A5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7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100D-4BD9-4C3E-8707-0C1A886E23D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86A9-277A-4534-BCD3-9FC5230A5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1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77800"/>
            <a:ext cx="8211824" cy="297945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CBE6D4-01E1-4E60-90DE-4029D6F29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9653" y="3463272"/>
            <a:ext cx="1940305" cy="5025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CDEB49-7EBD-4E7E-90C5-BC91B2EEAD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24577" y="3965811"/>
            <a:ext cx="1481729" cy="3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2149" y="421372"/>
            <a:ext cx="6844650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842148" y="4021138"/>
            <a:ext cx="6844651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68847" y="421372"/>
            <a:ext cx="6817952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100D-4BD9-4C3E-8707-0C1A886E23D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86A9-277A-4534-BCD3-9FC5230A5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100D-4BD9-4C3E-8707-0C1A886E23D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86A9-277A-4534-BCD3-9FC5230A5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7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100D-4BD9-4C3E-8707-0C1A886E23D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86A9-277A-4534-BCD3-9FC5230A5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6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100D-4BD9-4C3E-8707-0C1A886E23D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86A9-277A-4534-BCD3-9FC5230A5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5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100D-4BD9-4C3E-8707-0C1A886E23D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86A9-277A-4534-BCD3-9FC5230A5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078" y="205979"/>
            <a:ext cx="690472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078" y="1200151"/>
            <a:ext cx="6904721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0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E"/>
          </a:solidFill>
          <a:latin typeface="Agency FB" panose="020B0503020202020204" pitchFamily="34" charset="0"/>
          <a:ea typeface="+mj-ea"/>
          <a:cs typeface="Agency FB" panose="020B0503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EDEDE"/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EDEDE"/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EDEDE"/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EDEDE"/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EDEDE"/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C100D-4BD9-4C3E-8707-0C1A886E23D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86A9-277A-4534-BCD3-9FC5230A5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6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tvisual.org/2010/12/29/on-embracing-the-burden-of-representation/weight-of-world-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nadanoslibradeescorpio.blogspot.com/2011/01/cuando-pase-el-temblor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ersaldelatierra.blogspot.com/2017/07/parabolas-ventanas-al-infinito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D4E8EAED-C954-4CF5-9A3A-360454A9A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221894" y="351733"/>
            <a:ext cx="4718754" cy="2654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8882"/>
            <a:ext cx="9144000" cy="145461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19402-02DF-40F7-AE1F-334B1A6A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3201961"/>
            <a:ext cx="6743700" cy="94857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rgbClr val="404040"/>
                </a:solidFill>
              </a:rPr>
              <a:t>The Great Invitation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7295A-E0AF-4C46-A119-58F66BB27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96" y="4266402"/>
            <a:ext cx="5101209" cy="402094"/>
          </a:xfrm>
        </p:spPr>
        <p:txBody>
          <a:bodyPr>
            <a:normAutofit/>
          </a:bodyPr>
          <a:lstStyle/>
          <a:p>
            <a:r>
              <a:rPr lang="en-US" sz="1350" spc="450" dirty="0">
                <a:solidFill>
                  <a:srgbClr val="FFFFFF"/>
                </a:solidFill>
              </a:rPr>
              <a:t>MATTHEW 11:28-30</a:t>
            </a:r>
          </a:p>
        </p:txBody>
      </p:sp>
    </p:spTree>
    <p:extLst>
      <p:ext uri="{BB962C8B-B14F-4D97-AF65-F5344CB8AC3E}">
        <p14:creationId xmlns:p14="http://schemas.microsoft.com/office/powerpoint/2010/main" val="239377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>
        <p:randomBar dir="vert"/>
      </p:transition>
    </mc:Choice>
    <mc:Fallback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8F68C-5A82-4FC0-B9D9-EE5902E57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04" y="792566"/>
            <a:ext cx="4359017" cy="777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0EB75-B464-45BB-B692-C864246BC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596" y="1570483"/>
            <a:ext cx="6113082" cy="803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F179E-3A78-4212-B1A1-B57C9BFF6D7D}"/>
              </a:ext>
            </a:extLst>
          </p:cNvPr>
          <p:cNvSpPr txBox="1"/>
          <p:nvPr/>
        </p:nvSpPr>
        <p:spPr>
          <a:xfrm>
            <a:off x="2296011" y="2769922"/>
            <a:ext cx="39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gradFill flip="none" rotWithShape="1">
                  <a:gsLst>
                    <a:gs pos="0">
                      <a:srgbClr val="434343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MATTHEW 11:25-30</a:t>
            </a:r>
          </a:p>
        </p:txBody>
      </p:sp>
    </p:spTree>
    <p:extLst>
      <p:ext uri="{BB962C8B-B14F-4D97-AF65-F5344CB8AC3E}">
        <p14:creationId xmlns:p14="http://schemas.microsoft.com/office/powerpoint/2010/main" val="2484550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8F68C-5A82-4FC0-B9D9-EE5902E57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04" y="792566"/>
            <a:ext cx="4359017" cy="777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0EB75-B464-45BB-B692-C864246BC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596" y="1570483"/>
            <a:ext cx="6113082" cy="803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F179E-3A78-4212-B1A1-B57C9BFF6D7D}"/>
              </a:ext>
            </a:extLst>
          </p:cNvPr>
          <p:cNvSpPr txBox="1"/>
          <p:nvPr/>
        </p:nvSpPr>
        <p:spPr>
          <a:xfrm>
            <a:off x="2296011" y="2769922"/>
            <a:ext cx="39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gradFill flip="none" rotWithShape="1">
                  <a:gsLst>
                    <a:gs pos="0">
                      <a:srgbClr val="434343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MATTHEW 11:25-27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6DF00-569B-4B67-A0C8-37C6E2E37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434" y="3719060"/>
            <a:ext cx="288975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45FF04-EB02-4F17-9450-961D6410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273844"/>
            <a:ext cx="3840086" cy="1269596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akkal Majalla" panose="020B0604020202020204" pitchFamily="2" charset="-78"/>
              </a:rPr>
              <a:t>components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173736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00F06F-F52C-42B1-810A-2F1D68A58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1" y="1931276"/>
            <a:ext cx="3840085" cy="2596671"/>
          </a:xfrm>
        </p:spPr>
        <p:txBody>
          <a:bodyPr>
            <a:normAutofit/>
          </a:bodyPr>
          <a:lstStyle/>
          <a:p>
            <a:r>
              <a:rPr lang="en-US" sz="2400" dirty="0"/>
              <a:t>“labor…heavy laden”</a:t>
            </a:r>
          </a:p>
          <a:p>
            <a:r>
              <a:rPr lang="en-US" sz="2400" dirty="0"/>
              <a:t>“come to me…learn of me”</a:t>
            </a:r>
          </a:p>
          <a:p>
            <a:r>
              <a:rPr lang="en-US" sz="2400" dirty="0"/>
              <a:t>“meek and lowly”</a:t>
            </a:r>
          </a:p>
          <a:p>
            <a:r>
              <a:rPr lang="en-US" sz="2400" dirty="0"/>
              <a:t>“find rest”</a:t>
            </a:r>
          </a:p>
        </p:txBody>
      </p:sp>
      <p:pic>
        <p:nvPicPr>
          <p:cNvPr id="6" name="Picture 5" descr="A close up of a tree&#10;&#10;Description generated with high confidence">
            <a:extLst>
              <a:ext uri="{FF2B5EF4-FFF2-40B4-BE49-F238E27FC236}">
                <a16:creationId xmlns:a16="http://schemas.microsoft.com/office/drawing/2014/main" id="{BBFC8AAF-9F98-47AE-9AD5-2C2A38363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7" r="29332"/>
          <a:stretch/>
        </p:blipFill>
        <p:spPr>
          <a:xfrm>
            <a:off x="4409137" y="8"/>
            <a:ext cx="4734863" cy="51434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16552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95075-3F07-4C57-ACE2-8DE7F0F49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SCOPE</a:t>
            </a:r>
          </a:p>
          <a:p>
            <a:r>
              <a:rPr lang="en-US" dirty="0"/>
              <a:t>THE WEIGHT OF SIN</a:t>
            </a:r>
          </a:p>
          <a:p>
            <a:r>
              <a:rPr lang="en-US" dirty="0"/>
              <a:t>THE SAVIOR</a:t>
            </a:r>
          </a:p>
          <a:p>
            <a:r>
              <a:rPr lang="en-US" dirty="0"/>
              <a:t>THE REST</a:t>
            </a:r>
          </a:p>
        </p:txBody>
      </p:sp>
    </p:spTree>
    <p:extLst>
      <p:ext uri="{BB962C8B-B14F-4D97-AF65-F5344CB8AC3E}">
        <p14:creationId xmlns:p14="http://schemas.microsoft.com/office/powerpoint/2010/main" val="41613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5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65A89E-8C9C-4BA2-8B5F-346A3EC4D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77" y="777172"/>
            <a:ext cx="2580078" cy="258007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B3C9A-94C9-447A-B974-4459907D0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b="1" dirty="0">
                <a:gradFill flip="none" rotWithShape="1">
                  <a:gsLst>
                    <a:gs pos="0">
                      <a:schemeClr val="accent4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0800000" scaled="1"/>
                  <a:tileRect/>
                </a:gradFill>
                <a:effectLst>
                  <a:glow rad="88900">
                    <a:srgbClr val="002060">
                      <a:alpha val="60000"/>
                    </a:srgbClr>
                  </a:glow>
                </a:effectLst>
              </a:rPr>
              <a:t>THE SCOPE</a:t>
            </a:r>
          </a:p>
          <a:p>
            <a:r>
              <a:rPr lang="en-US" dirty="0"/>
              <a:t>“Come to Me, </a:t>
            </a:r>
            <a:r>
              <a:rPr lang="en-US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</a:t>
            </a:r>
            <a:r>
              <a:rPr lang="en-US" dirty="0"/>
              <a:t> you who labor and are heavy laden…”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88A01-48A0-4A52-B5E8-C2CB632BF284}"/>
              </a:ext>
            </a:extLst>
          </p:cNvPr>
          <p:cNvSpPr txBox="1"/>
          <p:nvPr/>
        </p:nvSpPr>
        <p:spPr>
          <a:xfrm>
            <a:off x="2062406" y="4284999"/>
            <a:ext cx="385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Hebrews 5:9 | Revelation 22:16, 17</a:t>
            </a:r>
          </a:p>
        </p:txBody>
      </p:sp>
    </p:spTree>
    <p:extLst>
      <p:ext uri="{BB962C8B-B14F-4D97-AF65-F5344CB8AC3E}">
        <p14:creationId xmlns:p14="http://schemas.microsoft.com/office/powerpoint/2010/main" val="458161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&#10;&#10;Description generated with very high confidence">
            <a:extLst>
              <a:ext uri="{FF2B5EF4-FFF2-40B4-BE49-F238E27FC236}">
                <a16:creationId xmlns:a16="http://schemas.microsoft.com/office/drawing/2014/main" id="{59D4F0A1-1875-462C-9845-F9DB43937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41094" y="489169"/>
            <a:ext cx="4265043" cy="4250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B3C9A-94C9-447A-B974-4459907D0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b="1" dirty="0">
                <a:gradFill flip="none" rotWithShape="1">
                  <a:gsLst>
                    <a:gs pos="0">
                      <a:schemeClr val="accent4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effectLst>
                  <a:glow rad="76200">
                    <a:srgbClr val="002060">
                      <a:alpha val="60000"/>
                    </a:srgbClr>
                  </a:glow>
                </a:effectLst>
              </a:rPr>
              <a:t>THE WEIGHT OF SIN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“Come to Me, all you who 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LABOR</a:t>
            </a:r>
            <a:r>
              <a:rPr lang="en-US" dirty="0"/>
              <a:t> and are 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HEAVY LADEN</a:t>
            </a:r>
            <a:r>
              <a:rPr lang="en-US" dirty="0"/>
              <a:t>…”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88A01-48A0-4A52-B5E8-C2CB632BF284}"/>
              </a:ext>
            </a:extLst>
          </p:cNvPr>
          <p:cNvSpPr txBox="1"/>
          <p:nvPr/>
        </p:nvSpPr>
        <p:spPr>
          <a:xfrm>
            <a:off x="2062406" y="4284999"/>
            <a:ext cx="657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Isaiah 59:1, 2 | Isaiah 57:20, 21 | Amos 9:1-4 | Luke 16:22-24</a:t>
            </a:r>
          </a:p>
        </p:txBody>
      </p:sp>
    </p:spTree>
    <p:extLst>
      <p:ext uri="{BB962C8B-B14F-4D97-AF65-F5344CB8AC3E}">
        <p14:creationId xmlns:p14="http://schemas.microsoft.com/office/powerpoint/2010/main" val="2675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&#10;&#10;Description generated with high confidence">
            <a:extLst>
              <a:ext uri="{FF2B5EF4-FFF2-40B4-BE49-F238E27FC236}">
                <a16:creationId xmlns:a16="http://schemas.microsoft.com/office/drawing/2014/main" id="{93DDF583-8E03-4C11-AC8F-25ED9DA28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62" r="11726"/>
          <a:stretch/>
        </p:blipFill>
        <p:spPr>
          <a:xfrm>
            <a:off x="4440263" y="335992"/>
            <a:ext cx="4572001" cy="3949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B3C9A-94C9-447A-B974-4459907D0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b="1" dirty="0">
                <a:gradFill flip="none" rotWithShape="1">
                  <a:gsLst>
                    <a:gs pos="0">
                      <a:schemeClr val="accent4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effectLst>
                  <a:glow rad="76200">
                    <a:srgbClr val="002060">
                      <a:alpha val="60000"/>
                    </a:srgbClr>
                  </a:glow>
                </a:effectLst>
              </a:rPr>
              <a:t>THE SAVIOR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“Come to </a:t>
            </a:r>
            <a:r>
              <a:rPr lang="en-US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all you who labor and are heavy laden…”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88A01-48A0-4A52-B5E8-C2CB632BF284}"/>
              </a:ext>
            </a:extLst>
          </p:cNvPr>
          <p:cNvSpPr txBox="1"/>
          <p:nvPr/>
        </p:nvSpPr>
        <p:spPr>
          <a:xfrm>
            <a:off x="2062406" y="4284999"/>
            <a:ext cx="623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Isaiah 9:6 | Revelation 7:10 | Hebrews 7:25-27 | Acts 4:12</a:t>
            </a:r>
          </a:p>
        </p:txBody>
      </p:sp>
    </p:spTree>
    <p:extLst>
      <p:ext uri="{BB962C8B-B14F-4D97-AF65-F5344CB8AC3E}">
        <p14:creationId xmlns:p14="http://schemas.microsoft.com/office/powerpoint/2010/main" val="18754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s in the sky&#10;&#10;Description generated with very high confidence">
            <a:extLst>
              <a:ext uri="{FF2B5EF4-FFF2-40B4-BE49-F238E27FC236}">
                <a16:creationId xmlns:a16="http://schemas.microsoft.com/office/drawing/2014/main" id="{043F7CBA-8760-4B05-94FB-CB7131269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26889" y="176105"/>
            <a:ext cx="6269740" cy="4354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B3C9A-94C9-447A-B974-4459907D0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b="1" dirty="0">
                <a:gradFill flip="none" rotWithShape="1">
                  <a:gsLst>
                    <a:gs pos="0">
                      <a:schemeClr val="accent4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effectLst>
                  <a:glow rad="76200">
                    <a:srgbClr val="002060">
                      <a:alpha val="60000"/>
                    </a:srgbClr>
                  </a:glow>
                </a:effectLst>
              </a:rPr>
              <a:t>THE REST</a:t>
            </a:r>
          </a:p>
          <a:p>
            <a:r>
              <a:rPr lang="en-US" dirty="0">
                <a:ln>
                  <a:gradFill flip="none" rotWithShape="1">
                    <a:gsLst>
                      <a:gs pos="39000">
                        <a:schemeClr val="bg1">
                          <a:lumMod val="95000"/>
                          <a:lumOff val="5000"/>
                        </a:schemeClr>
                      </a:gs>
                      <a:gs pos="65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0">
                      <a:schemeClr val="bg1">
                        <a:lumMod val="85000"/>
                        <a:lumOff val="1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effectLst>
                  <a:glow rad="63500">
                    <a:srgbClr val="FFFF00">
                      <a:alpha val="1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“Come to </a:t>
            </a:r>
            <a:r>
              <a:rPr lang="en-US" dirty="0">
                <a:ln>
                  <a:gradFill flip="none" rotWithShape="1">
                    <a:gsLst>
                      <a:gs pos="39000">
                        <a:schemeClr val="bg1">
                          <a:lumMod val="95000"/>
                          <a:lumOff val="5000"/>
                        </a:schemeClr>
                      </a:gs>
                      <a:gs pos="65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0">
                      <a:schemeClr val="bg1">
                        <a:lumMod val="85000"/>
                        <a:lumOff val="1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effectLst>
                  <a:glow rad="63500">
                    <a:srgbClr val="FFFF00">
                      <a:alpha val="19000"/>
                    </a:srgbClr>
                  </a:glow>
                </a:effectLst>
              </a:rPr>
              <a:t>Me</a:t>
            </a:r>
            <a:r>
              <a:rPr lang="en-US" dirty="0">
                <a:ln>
                  <a:gradFill flip="none" rotWithShape="1">
                    <a:gsLst>
                      <a:gs pos="39000">
                        <a:schemeClr val="bg1">
                          <a:lumMod val="95000"/>
                          <a:lumOff val="5000"/>
                        </a:schemeClr>
                      </a:gs>
                      <a:gs pos="65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0">
                      <a:schemeClr val="bg1">
                        <a:lumMod val="85000"/>
                        <a:lumOff val="1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effectLst>
                  <a:glow rad="63500">
                    <a:srgbClr val="FFFF00">
                      <a:alpha val="1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all you who labor and are heavy laden, </a:t>
            </a:r>
            <a:r>
              <a:rPr lang="en-US" spc="300" dirty="0">
                <a:ln>
                  <a:gradFill flip="none" rotWithShape="1">
                    <a:gsLst>
                      <a:gs pos="39000">
                        <a:schemeClr val="bg1">
                          <a:lumMod val="95000"/>
                          <a:lumOff val="5000"/>
                        </a:schemeClr>
                      </a:gs>
                      <a:gs pos="65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0">
                      <a:schemeClr val="bg1">
                        <a:lumMod val="85000"/>
                        <a:lumOff val="1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effectLst>
                  <a:glow rad="63500">
                    <a:srgbClr val="FFFF00">
                      <a:alpha val="1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I WILL GIVE YOU REST.</a:t>
            </a:r>
            <a:r>
              <a:rPr lang="en-US" dirty="0">
                <a:ln>
                  <a:gradFill flip="none" rotWithShape="1">
                    <a:gsLst>
                      <a:gs pos="39000">
                        <a:schemeClr val="bg1">
                          <a:lumMod val="95000"/>
                          <a:lumOff val="5000"/>
                        </a:schemeClr>
                      </a:gs>
                      <a:gs pos="65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0">
                      <a:schemeClr val="bg1">
                        <a:lumMod val="85000"/>
                        <a:lumOff val="1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effectLst>
                  <a:glow rad="63500">
                    <a:srgbClr val="FFFF00">
                      <a:alpha val="1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88A01-48A0-4A52-B5E8-C2CB632BF284}"/>
              </a:ext>
            </a:extLst>
          </p:cNvPr>
          <p:cNvSpPr txBox="1"/>
          <p:nvPr/>
        </p:nvSpPr>
        <p:spPr>
          <a:xfrm>
            <a:off x="2062406" y="4284999"/>
            <a:ext cx="565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Hebrews 4:1-10 | Revelation 14:12, 13 | John 14:1-3</a:t>
            </a:r>
          </a:p>
        </p:txBody>
      </p:sp>
    </p:spTree>
    <p:extLst>
      <p:ext uri="{BB962C8B-B14F-4D97-AF65-F5344CB8AC3E}">
        <p14:creationId xmlns:p14="http://schemas.microsoft.com/office/powerpoint/2010/main" val="15471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2D932-3FF6-49EF-834B-36187FAAB4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2149" y="421372"/>
            <a:ext cx="6844650" cy="3599766"/>
          </a:xfrm>
        </p:spPr>
        <p:txBody>
          <a:bodyPr>
            <a:normAutofit fontScale="77500" lnSpcReduction="20000"/>
          </a:bodyPr>
          <a:lstStyle/>
          <a:p>
            <a:r>
              <a:rPr lang="en-US" baseline="30000" dirty="0">
                <a:solidFill>
                  <a:srgbClr val="00B0F0"/>
                </a:solidFill>
              </a:rPr>
              <a:t>1  </a:t>
            </a:r>
            <a:r>
              <a:rPr lang="en-US" dirty="0"/>
              <a:t>Therefore we must give the more earnest heed to the things we have heard, lest we drift away.</a:t>
            </a:r>
          </a:p>
          <a:p>
            <a:r>
              <a:rPr lang="en-US" baseline="30000" dirty="0">
                <a:solidFill>
                  <a:srgbClr val="00B0F0"/>
                </a:solidFill>
              </a:rPr>
              <a:t>2  </a:t>
            </a:r>
            <a:r>
              <a:rPr lang="en-US" dirty="0"/>
              <a:t>For if the word spoken through angels proved steadfast, and every transgression and disobedience received a just reward,</a:t>
            </a:r>
          </a:p>
          <a:p>
            <a:r>
              <a:rPr lang="en-US" baseline="30000" dirty="0">
                <a:solidFill>
                  <a:srgbClr val="00B0F0"/>
                </a:solidFill>
              </a:rPr>
              <a:t>3  </a:t>
            </a:r>
            <a:r>
              <a:rPr lang="en-US" dirty="0"/>
              <a:t>how shall we escape if we neglect so great a salvation, which at the first began to be spoken by the Lord, and was confirmed to us by those who heard </a:t>
            </a:r>
            <a:r>
              <a:rPr lang="en-US" i="1" dirty="0"/>
              <a:t>Him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6254B-6B28-4D7C-85D5-8AEC33691F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spc="600" dirty="0">
                <a:gradFill>
                  <a:gsLst>
                    <a:gs pos="23000">
                      <a:schemeClr val="bg2">
                        <a:lumMod val="65000"/>
                        <a:lumOff val="3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0800000" scaled="1"/>
                </a:gradFill>
              </a:rPr>
              <a:t>HEBREWS 2:1-3</a:t>
            </a:r>
          </a:p>
        </p:txBody>
      </p:sp>
    </p:spTree>
    <p:extLst>
      <p:ext uri="{BB962C8B-B14F-4D97-AF65-F5344CB8AC3E}">
        <p14:creationId xmlns:p14="http://schemas.microsoft.com/office/powerpoint/2010/main" val="19682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417</TotalTime>
  <Words>239</Words>
  <Application>Microsoft Office PowerPoint</Application>
  <PresentationFormat>On-screen Show (16:9)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Agency FB</vt:lpstr>
      <vt:lpstr>Arial</vt:lpstr>
      <vt:lpstr>Arial Black</vt:lpstr>
      <vt:lpstr>Calibri</vt:lpstr>
      <vt:lpstr>Calibri Light</vt:lpstr>
      <vt:lpstr>Century Gothic</vt:lpstr>
      <vt:lpstr>Sakkal Majalla</vt:lpstr>
      <vt:lpstr>Segoe UI Black</vt:lpstr>
      <vt:lpstr>Trebuchet MS</vt:lpstr>
      <vt:lpstr>Default</vt:lpstr>
      <vt:lpstr>Office Theme</vt:lpstr>
      <vt:lpstr>The Great Invitation</vt:lpstr>
      <vt:lpstr>PowerPoint Presentation</vt:lpstr>
      <vt:lpstr>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20</cp:revision>
  <dcterms:created xsi:type="dcterms:W3CDTF">2014-03-26T14:03:34Z</dcterms:created>
  <dcterms:modified xsi:type="dcterms:W3CDTF">2018-06-08T21:09:58Z</dcterms:modified>
</cp:coreProperties>
</file>